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4" Type="http://schemas.openxmlformats.org/officeDocument/2006/relationships/theme" Target="theme/theme1.xml" /><Relationship Id="rId4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2" Type="http://schemas.openxmlformats.org/officeDocument/2006/relationships/presProps" Target="presProps.xml" /><Relationship Id="rId4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October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(November</a:t>
            </a:r>
            <a:r>
              <a:rPr/>
              <a:t> </a:t>
            </a:r>
            <a:r>
              <a:rPr/>
              <a:t>12,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8 total crimes in October 2019</a:t>
            </a:r>
          </a:p>
          <a:p>
            <a:pPr lvl="1"/>
            <a:r>
              <a:rPr b="1"/>
              <a:t>-11.1% change compared to October 2018 (9 total crimes)</a:t>
            </a:r>
          </a:p>
          <a:p>
            <a:pPr lvl="1"/>
            <a:r>
              <a:rPr b="1"/>
              <a:t>0 crime(s) against persons in October 2019</a:t>
            </a:r>
          </a:p>
          <a:p>
            <a:pPr lvl="1"/>
            <a:r>
              <a:rPr b="1"/>
              <a:t>300% change compared to October 2018 (0 crimes against persons)</a:t>
            </a:r>
          </a:p>
          <a:p>
            <a:pPr lvl="1"/>
            <a:r>
              <a:rPr b="1"/>
              <a:t>61 total crimes in 2019</a:t>
            </a:r>
          </a:p>
          <a:p>
            <a:pPr lvl="1"/>
            <a:r>
              <a:rPr b="1"/>
              <a:t>-29.9% change compared to this time in 2018 (87 total crimes)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85 total crimes in September 2019</a:t>
            </a:r>
          </a:p>
          <a:p>
            <a:pPr lvl="1"/>
            <a:r>
              <a:rPr b="1"/>
              <a:t>-18.3% change compared to September 2018 (104 total crimes)</a:t>
            </a:r>
          </a:p>
          <a:p>
            <a:pPr lvl="1"/>
            <a:r>
              <a:rPr b="1"/>
              <a:t>6 crime(s) against persons in September 2019</a:t>
            </a:r>
          </a:p>
          <a:p>
            <a:pPr lvl="1"/>
            <a:r>
              <a:rPr b="1"/>
              <a:t>-50.0% change compared to September 2018 (12 crimes against persons)</a:t>
            </a:r>
          </a:p>
          <a:p>
            <a:pPr lvl="1"/>
            <a:r>
              <a:rPr b="1"/>
              <a:t>852 total crimes in 2019</a:t>
            </a:r>
          </a:p>
          <a:p>
            <a:pPr lvl="1"/>
            <a:r>
              <a:rPr b="1"/>
              <a:t>-9.75% change compared to this time in 2018 (944 total crimes)</a:t>
            </a:r>
          </a:p>
          <a:p>
            <a:pPr lvl="1"/>
            <a:r>
              <a:rPr b="1"/>
              <a:t>106 crime(s) against persons in 2019</a:t>
            </a:r>
          </a:p>
          <a:p>
            <a:pPr lvl="1"/>
            <a:r>
              <a:rPr b="1"/>
              <a:t>8.16% change compared to this time in 2018 (98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98119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93857"/>
                <a:gridCol w="501497"/>
                <a:gridCol w="501360"/>
                <a:gridCol w="478168"/>
                <a:gridCol w="524689"/>
                <a:gridCol w="493857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02534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4696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92128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64399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666359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17 total crimes in October 2019</a:t>
            </a:r>
          </a:p>
          <a:p>
            <a:pPr lvl="1"/>
            <a:r>
              <a:rPr b="1"/>
              <a:t>70.0% change compared to October 2018 (10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300% change compared to October 2018 (1 crimes against persons)</a:t>
            </a:r>
          </a:p>
          <a:p>
            <a:pPr lvl="1"/>
            <a:r>
              <a:rPr b="1"/>
              <a:t>98 total crimes in 2019</a:t>
            </a:r>
          </a:p>
          <a:p>
            <a:pPr lvl="1"/>
            <a:r>
              <a:rPr b="1"/>
              <a:t>27.3% change compared to this time in 2018 (77 total crimes)</a:t>
            </a:r>
          </a:p>
          <a:p>
            <a:pPr lvl="1"/>
            <a:r>
              <a:rPr b="1"/>
              <a:t>20 crime(s) against persons in 2019</a:t>
            </a:r>
          </a:p>
          <a:p>
            <a:pPr lvl="1"/>
            <a:r>
              <a:rPr b="1"/>
              <a:t>150% change compared to this time in 2018 (2018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95502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69699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09673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31325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52613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90086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40 total crimes in October 2019</a:t>
            </a:r>
          </a:p>
          <a:p>
            <a:pPr lvl="1"/>
            <a:r>
              <a:rPr b="1"/>
              <a:t>122% change compared to October 2018 (18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300% change compared to October 2018 (1 crimes against persons)</a:t>
            </a:r>
          </a:p>
          <a:p>
            <a:pPr lvl="1"/>
            <a:r>
              <a:rPr b="1"/>
              <a:t>207 total crimes in 2019</a:t>
            </a:r>
          </a:p>
          <a:p>
            <a:pPr lvl="1"/>
            <a:r>
              <a:rPr b="1"/>
              <a:t>38.0% change compared to this time in 2018 (150 total crimes)</a:t>
            </a:r>
          </a:p>
          <a:p>
            <a:pPr lvl="1"/>
            <a:r>
              <a:rPr b="1"/>
              <a:t>31 crime(s) against persons in 2019</a:t>
            </a:r>
          </a:p>
          <a:p>
            <a:pPr lvl="1"/>
            <a:r>
              <a:rPr b="1"/>
              <a:t>-11.4% change compared to this time in 2018 (2018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66438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46249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59244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981080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35235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3661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84266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59903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92110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72582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62646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91169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22294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00270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09600"/>
            <a:ext cx="9144000" cy="563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October 2019</a:t>
            </a:r>
          </a:p>
          <a:p>
            <a:pPr lvl="1"/>
            <a:r>
              <a:rPr b="1"/>
              <a:t>-11.1% change compared to October 2018 (9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300% change compared to October 2018 (1 crimes against persons)</a:t>
            </a:r>
          </a:p>
          <a:p>
            <a:pPr lvl="1"/>
            <a:r>
              <a:rPr b="1"/>
              <a:t>61 total crimes in 2019</a:t>
            </a:r>
          </a:p>
          <a:p>
            <a:pPr lvl="1"/>
            <a:r>
              <a:rPr b="1"/>
              <a:t>-29.9% change compared to this time in 2018 (87 total crimes)</a:t>
            </a:r>
          </a:p>
          <a:p>
            <a:pPr lvl="1"/>
            <a:r>
              <a:rPr b="1"/>
              <a:t>9 crime(s) against persons in 2019</a:t>
            </a:r>
          </a:p>
          <a:p>
            <a:pPr lvl="1"/>
            <a:r>
              <a:rPr b="1"/>
              <a:t>28.6% change compared to this time in 2018 (2018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74795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58200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43540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33457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81514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8991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2019-11-12T16:01:31Z</dcterms:created>
  <dcterms:modified xsi:type="dcterms:W3CDTF">2019-11-12T16:01:31Z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(November 12,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October 2019</vt:lpwstr>
  </property>
</Properties>
</file>